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6788-D9AB-4443-96FB-C610FAD8D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2D5E8B-CF55-0247-BA39-9C9313ED56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CECE3-381E-3242-AAE6-EF4FD3649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680D6-41E1-CF4F-BECF-E1518714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FEC2-0F6B-464B-87B8-597E2F399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7891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AA2B7-15BB-6E4D-A9FB-0DF3ED9F8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A7CF0-4C95-5D40-A5F7-7A85D8DDD7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0FE60-A5A4-E843-9DB3-0C448995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9C7BB-FE92-6346-B378-0B51D2C88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158C8-3DCD-024B-BFAA-96F0DA9DE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85854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428333-398E-474A-A0A6-A4616EDCF8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1FB9C0-114D-6E48-BDC7-70402F26C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7FD91-B8F9-D041-868C-A187975D2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16D4F-344E-5C48-A98D-01D64FE2F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B59AC-9F5B-2F4F-A236-CC746FE3D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9225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9ABA6-8F43-B34B-9D22-57C956656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63720-EB49-9F4C-94F7-1A2DCA3DE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12731-C40C-5941-B4E3-3AE955A7B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D489D-7706-6B43-BC1D-8BD0FFE1B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44C25-BD12-D84A-9D5E-99FC7ADCB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56513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A1205-3903-C74C-B9F7-5521B1B98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1121E3-CCE2-D842-A2F6-2FA7F92D2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C5CAA-1108-7A46-ADAC-796A5AEA7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1B712-92A0-7F4C-BD2C-1DC99B58B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458DB1-4CA8-1943-A22D-F6F3F435B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90844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33E54-B3C7-5E4D-AEF9-4EABA35EE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91836-D7D8-CA4A-8356-65D7390C69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11997-D50C-0947-A1BE-F1E436AB7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EF2E2B-8270-5046-AE79-E26DC54AC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E5F6B-2D2F-2F45-AA26-927C6FBC7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845CF8-A60E-9D47-89E5-783687052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04963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85632-F4D1-864B-9EA6-A47538209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589D3-7027-2C4A-91A8-CEC0683FE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1EDAE9-2EE0-9648-9220-26070893A2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9AC758-3C86-BF49-BF3D-F5E648DB30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DC849B-789E-D741-8A59-D782CD0C82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A25E90-2780-5A41-A95B-CBA4D6075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18C67B-A501-5847-BC95-67DACC917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44B069-95FC-C046-B04D-CB33598B8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7717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5D0EB-9D86-604A-9DC3-D6961D703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C195B9-AA84-5440-AA75-FE557A9C2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12528-6B4A-9749-8E13-4594F3875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B3BA56-9E26-6042-9486-7CB974181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809453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809F92-9351-1C4B-9079-900B034C0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475DA-4D0F-DB47-ABAF-3A3F4911F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492210-A734-284E-9F80-C46D3B44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40030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6EA3A-DAA3-064D-BC49-745D2E085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985D7-A780-3E4A-9E14-6C025C7F4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55D3DF-A710-AA4D-AB36-5692880C6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7918B-D4CD-BA48-9D1E-DA2B6A1D9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C0C072-0CA4-374D-B68D-AB907A372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9CF4A-E671-1D40-881E-33367C964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9938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96275-FC2B-9A4F-9D38-66DA78624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B715CF-5DF6-6344-91B8-46B9AF1090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4C4E35-B7CA-0242-8662-CE89B5BB2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B9760A-A18D-2849-A276-861B8C349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4F07B-6529-AD40-BD37-C691716FF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E4C1E3-A141-6047-B734-F88322CAA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57444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76788-20AA-B94C-9E5E-237CE8E42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BD930-7B7E-D24E-B5D6-21983F520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B031B-CB0F-1349-91E6-842377AC27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6481-8236-9546-9B6E-090592AC4D2C}" type="datetimeFigureOut">
              <a:rPr lang="en-GR" smtClean="0"/>
              <a:t>4/2/22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E3A8A-5F98-DB46-9F50-7580163DB5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41483-3370-A343-A6BE-A1E533A043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7D7AA-D3A0-534D-B5FE-A3043450A107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3357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e&#10;&#10;Description automatically generated with low confidence">
            <a:extLst>
              <a:ext uri="{FF2B5EF4-FFF2-40B4-BE49-F238E27FC236}">
                <a16:creationId xmlns:a16="http://schemas.microsoft.com/office/drawing/2014/main" id="{0BCF86DC-A426-9149-9509-23A5A4A6C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070" y="2514600"/>
            <a:ext cx="8539860" cy="237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132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Ioannis Tsakiridis</dc:creator>
  <cp:lastModifiedBy>Ioannis Tsakiridis</cp:lastModifiedBy>
  <cp:revision>1</cp:revision>
  <dcterms:created xsi:type="dcterms:W3CDTF">2022-02-04T17:38:14Z</dcterms:created>
  <dcterms:modified xsi:type="dcterms:W3CDTF">2022-02-04T17:38:37Z</dcterms:modified>
</cp:coreProperties>
</file>